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69C80-0B99-62A0-D6C5-C96515FE5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B38655-13AD-612E-F0F8-7ED5FE7A06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0CCDC-F9A6-A135-7C5F-388D0DE93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DA69-351C-4177-8793-E6F51341869C}" type="datetimeFigureOut">
              <a:rPr lang="en-IL" smtClean="0"/>
              <a:t>12/9/24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8E395-A920-C6F7-1C0B-721FAEB5A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58DA3-7160-F031-A022-D5BDDE6D3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3E7F-B28E-44C5-A119-147EEC4F3D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579290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370DA-D4B8-0BD8-D04D-3CE6F0EB7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27EA4F-606E-B029-107C-87556BAD79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B70F5A-39F7-CE97-C619-06406D752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DA69-351C-4177-8793-E6F51341869C}" type="datetimeFigureOut">
              <a:rPr lang="en-IL" smtClean="0"/>
              <a:t>12/9/24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0788C-1349-6A44-AB26-34AC52FD1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EF375-AE73-8C7F-0FBB-EB83542FA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3E7F-B28E-44C5-A119-147EEC4F3D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4642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E71B94-6479-2E7E-0E63-356DF9E873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8354C6-BB5F-5AEF-638E-936538135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103B8-9440-6C04-11C7-7EBDAF71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DA69-351C-4177-8793-E6F51341869C}" type="datetimeFigureOut">
              <a:rPr lang="en-IL" smtClean="0"/>
              <a:t>12/9/24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CB2BF7-38C9-ABF1-BEDE-20F18A9FA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536A85-4BB8-2C78-DF40-5137DE50D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3E7F-B28E-44C5-A119-147EEC4F3D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927781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2E5B8-8C4F-1328-466C-9079DD00F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CE41F-64BD-2D0B-1520-A7BDD3B28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94881-3D59-C843-826E-0F09E2F21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DA69-351C-4177-8793-E6F51341869C}" type="datetimeFigureOut">
              <a:rPr lang="en-IL" smtClean="0"/>
              <a:t>12/9/24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4C2CD-15E6-3809-1D97-0B346381D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98C80-33FF-8047-F249-EEBEC8466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3E7F-B28E-44C5-A119-147EEC4F3D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75062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9C98A-C348-A886-58A0-0C6037B60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B17CD-0FB6-2B77-FB17-76AFA9CDB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3AA8B-233C-B928-A250-830EF6A58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DA69-351C-4177-8793-E6F51341869C}" type="datetimeFigureOut">
              <a:rPr lang="en-IL" smtClean="0"/>
              <a:t>12/9/24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57B15-FEAE-36F0-1EE3-8804B405A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5BC4C-7AB6-3F62-EEBB-DF8AD306C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3E7F-B28E-44C5-A119-147EEC4F3D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924312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09801-D851-3003-6FDF-9A88FA117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F6342-6C8F-6DB2-F154-3F29ADC877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3AB913-B29E-2738-2B5B-6D05CBD256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5A9AB3-43C3-E40E-B396-D0C516E19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DA69-351C-4177-8793-E6F51341869C}" type="datetimeFigureOut">
              <a:rPr lang="en-IL" smtClean="0"/>
              <a:t>12/9/24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D2CAA2-B815-38B4-FDBD-72767D4A4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205BC8-1E26-F3EC-70B8-E070C45A1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3E7F-B28E-44C5-A119-147EEC4F3D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34470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E31CA-3BC2-9ABF-AE82-BA44323E7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AF2D93-A1A9-ACF5-552B-B837746D5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6920CC-2217-8545-DF0F-B6309D9B4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165E6A-5C6A-371C-ABA2-63F6F9655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DA34FA-BAC7-BF11-11AA-330B152CA9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781173-E811-69A1-A140-4F204E551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DA69-351C-4177-8793-E6F51341869C}" type="datetimeFigureOut">
              <a:rPr lang="en-IL" smtClean="0"/>
              <a:t>12/9/24</a:t>
            </a:fld>
            <a:endParaRPr lang="en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64188C-D07C-54FB-FB74-DCCB6FC2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CF974E-359B-6722-7C9A-43EAD3615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3E7F-B28E-44C5-A119-147EEC4F3D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582465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9C8C3-124D-5ED8-5344-B965C263A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A25320-4794-91E7-B2CF-7CE6B1C04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DA69-351C-4177-8793-E6F51341869C}" type="datetimeFigureOut">
              <a:rPr lang="en-IL" smtClean="0"/>
              <a:t>12/9/24</a:t>
            </a:fld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6696BA-5F74-EA98-49C3-561FE6B2B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7C2414-7618-E146-ED7D-4C4E439D1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3E7F-B28E-44C5-A119-147EEC4F3D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97434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E4FE51-29ED-D177-6830-10FD08D3D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DA69-351C-4177-8793-E6F51341869C}" type="datetimeFigureOut">
              <a:rPr lang="en-IL" smtClean="0"/>
              <a:t>12/9/24</a:t>
            </a:fld>
            <a:endParaRPr lang="en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19A49C-CFB8-9F5A-E589-EBFFD5A8C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F8F206-19ED-7136-8317-ED0AFC0F6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3E7F-B28E-44C5-A119-147EEC4F3D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41794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DC6FF-4430-7152-2C63-7E339371D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6CCA8-8EE0-4A02-48D8-9D562BF96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341563-F5CA-EFB9-695D-F9B7417ED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2F5FFF-2089-0527-5FBB-6884C15A5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DA69-351C-4177-8793-E6F51341869C}" type="datetimeFigureOut">
              <a:rPr lang="en-IL" smtClean="0"/>
              <a:t>12/9/24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FF95FF-B48D-C688-0AB4-0279ABA0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F6A32-6BBB-98E7-F159-78C13C1D4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3E7F-B28E-44C5-A119-147EEC4F3D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199749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5DE3D-B466-5833-D750-821368C34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897C13-7829-6D91-639F-B75224193D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95DC69-B057-5A43-CEF2-C6CD087A19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F79C3-EE75-74E9-48CC-B7170B46D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DA69-351C-4177-8793-E6F51341869C}" type="datetimeFigureOut">
              <a:rPr lang="en-IL" smtClean="0"/>
              <a:t>12/9/24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00741A-869A-12AC-23E7-26BB029EE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59F245-98FB-338E-1634-EC1963FB9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3E7F-B28E-44C5-A119-147EEC4F3D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784960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5099B0-E783-1416-55E5-C4AEC21D9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C8E286-5DF2-3B48-2623-15F41E3EF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529A54-EFB5-488A-5BCB-176A515369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8DA69-351C-4177-8793-E6F51341869C}" type="datetimeFigureOut">
              <a:rPr lang="en-IL" smtClean="0"/>
              <a:t>12/9/24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847F9-DC9D-80C3-0829-7EDC5EA39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1B17D-24B0-28A2-0F34-08CE037D6C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23E7F-B28E-44C5-A119-147EEC4F3D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800233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E9713EB-212B-0A2A-331A-4FF020529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31" y="1097689"/>
            <a:ext cx="3592705" cy="241044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1816513-AB42-57A9-DEA1-A3CE40FC9E97}"/>
              </a:ext>
            </a:extLst>
          </p:cNvPr>
          <p:cNvSpPr txBox="1"/>
          <p:nvPr/>
        </p:nvSpPr>
        <p:spPr>
          <a:xfrm>
            <a:off x="17594" y="378069"/>
            <a:ext cx="4220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Right-click on the Maris Player desktop shortcut and select "Properties"</a:t>
            </a:r>
            <a:endParaRPr lang="en-IL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DB090D-6205-F55A-A3B2-79D138D6C92A}"/>
              </a:ext>
            </a:extLst>
          </p:cNvPr>
          <p:cNvSpPr txBox="1"/>
          <p:nvPr/>
        </p:nvSpPr>
        <p:spPr>
          <a:xfrm>
            <a:off x="87931" y="3763108"/>
            <a:ext cx="3851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 “</a:t>
            </a:r>
            <a:r>
              <a:rPr lang="en-GB" dirty="0" err="1"/>
              <a:t>Trget</a:t>
            </a:r>
            <a:r>
              <a:rPr lang="en-GB" dirty="0"/>
              <a:t>” text box, you can add parameters like URL, position, window size, etc..</a:t>
            </a:r>
          </a:p>
          <a:p>
            <a:r>
              <a:rPr lang="en-GB" dirty="0"/>
              <a:t>Need a space between parameters.</a:t>
            </a:r>
            <a:endParaRPr lang="he-IL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831BE15-2837-37B3-5AE5-B0799EBD71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3002" y="764931"/>
            <a:ext cx="3646338" cy="5996354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23182C8-6465-8633-ABEB-2427470377BC}"/>
              </a:ext>
            </a:extLst>
          </p:cNvPr>
          <p:cNvCxnSpPr>
            <a:cxnSpLocks/>
          </p:cNvCxnSpPr>
          <p:nvPr/>
        </p:nvCxnSpPr>
        <p:spPr>
          <a:xfrm flipV="1">
            <a:off x="3351209" y="3168180"/>
            <a:ext cx="641793" cy="826477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5C8D0BB-B2B3-1716-21E8-CDEB6B04FCA9}"/>
              </a:ext>
            </a:extLst>
          </p:cNvPr>
          <p:cNvSpPr txBox="1"/>
          <p:nvPr/>
        </p:nvSpPr>
        <p:spPr>
          <a:xfrm>
            <a:off x="7833946" y="1024400"/>
            <a:ext cx="43404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/>
              <a:t>------- TS --------</a:t>
            </a:r>
          </a:p>
          <a:p>
            <a:r>
              <a:rPr lang="en-GB" dirty="0"/>
              <a:t>-</a:t>
            </a:r>
            <a:r>
              <a:rPr lang="en-GB" dirty="0" err="1"/>
              <a:t>url</a:t>
            </a:r>
            <a:r>
              <a:rPr lang="en-GB" dirty="0"/>
              <a:t> ts://@:1234</a:t>
            </a:r>
          </a:p>
          <a:p>
            <a:r>
              <a:rPr lang="en-GB" dirty="0"/>
              <a:t>-</a:t>
            </a:r>
            <a:r>
              <a:rPr lang="en-GB" dirty="0" err="1"/>
              <a:t>url</a:t>
            </a:r>
            <a:r>
              <a:rPr lang="en-GB" dirty="0"/>
              <a:t> ts://@224.0.0.1:1234</a:t>
            </a:r>
          </a:p>
          <a:p>
            <a:r>
              <a:rPr lang="en-GB" dirty="0"/>
              <a:t>-rec d:/records/myfiles.ts</a:t>
            </a:r>
          </a:p>
          <a:p>
            <a:r>
              <a:rPr lang="en-GB" b="1" i="1" dirty="0"/>
              <a:t>-------- </a:t>
            </a:r>
            <a:r>
              <a:rPr lang="en-GB" b="1" i="1" dirty="0" err="1"/>
              <a:t>rtsp</a:t>
            </a:r>
            <a:r>
              <a:rPr lang="en-GB" b="1" i="1" dirty="0"/>
              <a:t> -------</a:t>
            </a:r>
          </a:p>
          <a:p>
            <a:r>
              <a:rPr lang="en-GB" dirty="0"/>
              <a:t>-</a:t>
            </a:r>
            <a:r>
              <a:rPr lang="en-GB" dirty="0" err="1"/>
              <a:t>url</a:t>
            </a:r>
            <a:r>
              <a:rPr lang="en-GB" dirty="0"/>
              <a:t> </a:t>
            </a:r>
            <a:r>
              <a:rPr lang="en-GB" dirty="0" err="1"/>
              <a:t>rtsp-udp</a:t>
            </a:r>
            <a:r>
              <a:rPr lang="en-GB" dirty="0"/>
              <a:t>://@192.168.0.10:554/mux1.sdp</a:t>
            </a:r>
          </a:p>
          <a:p>
            <a:r>
              <a:rPr lang="en-GB" b="1" i="1" dirty="0"/>
              <a:t>------- *window size -------</a:t>
            </a:r>
          </a:p>
          <a:p>
            <a:r>
              <a:rPr lang="en-GB" dirty="0"/>
              <a:t>-size 500x500</a:t>
            </a:r>
          </a:p>
          <a:p>
            <a:r>
              <a:rPr lang="en-GB" b="1" i="1" dirty="0"/>
              <a:t>------- *window position (</a:t>
            </a:r>
            <a:r>
              <a:rPr lang="en-GB" b="1" i="1" dirty="0" err="1"/>
              <a:t>x,y</a:t>
            </a:r>
            <a:r>
              <a:rPr lang="en-GB" b="1" i="1" dirty="0"/>
              <a:t>) -------</a:t>
            </a:r>
          </a:p>
          <a:p>
            <a:r>
              <a:rPr lang="en-GB" dirty="0"/>
              <a:t>-</a:t>
            </a:r>
            <a:r>
              <a:rPr lang="en-GB" dirty="0" err="1"/>
              <a:t>pos</a:t>
            </a:r>
            <a:r>
              <a:rPr lang="en-GB" dirty="0"/>
              <a:t> 20,40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1464132-339D-C7F3-EE6F-F313D4A9E954}"/>
              </a:ext>
            </a:extLst>
          </p:cNvPr>
          <p:cNvSpPr txBox="1"/>
          <p:nvPr/>
        </p:nvSpPr>
        <p:spPr>
          <a:xfrm>
            <a:off x="7833946" y="701234"/>
            <a:ext cx="31300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Example of parameters:</a:t>
            </a:r>
            <a:endParaRPr lang="en-IL" sz="2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985069-FC01-086F-7F2D-5C327C601916}"/>
              </a:ext>
            </a:extLst>
          </p:cNvPr>
          <p:cNvSpPr txBox="1"/>
          <p:nvPr/>
        </p:nvSpPr>
        <p:spPr>
          <a:xfrm>
            <a:off x="7833946" y="4633381"/>
            <a:ext cx="37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/>
              <a:t>*This parameters appears from maris_install_3.7.6 version</a:t>
            </a:r>
            <a:endParaRPr lang="en-IL" b="1" i="1" dirty="0"/>
          </a:p>
        </p:txBody>
      </p:sp>
    </p:spTree>
    <p:extLst>
      <p:ext uri="{BB962C8B-B14F-4D97-AF65-F5344CB8AC3E}">
        <p14:creationId xmlns:p14="http://schemas.microsoft.com/office/powerpoint/2010/main" val="1288403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109</Words>
  <Application>Microsoft Macintosh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Shoshana Cohen</dc:creator>
  <cp:lastModifiedBy>les litwin</cp:lastModifiedBy>
  <cp:revision>3</cp:revision>
  <dcterms:created xsi:type="dcterms:W3CDTF">2024-12-03T10:02:47Z</dcterms:created>
  <dcterms:modified xsi:type="dcterms:W3CDTF">2024-12-09T13:19:59Z</dcterms:modified>
</cp:coreProperties>
</file>